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4" r:id="rId9"/>
    <p:sldId id="260" r:id="rId10"/>
    <p:sldId id="266" r:id="rId11"/>
    <p:sldId id="261" r:id="rId12"/>
    <p:sldId id="265" r:id="rId13"/>
    <p:sldId id="262" r:id="rId14"/>
    <p:sldId id="263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tonio Rehwinkel" initials="AR" lastIdx="1" clrIdx="0">
    <p:extLst>
      <p:ext uri="{19B8F6BF-5375-455C-9EA6-DF929625EA0E}">
        <p15:presenceInfo xmlns:p15="http://schemas.microsoft.com/office/powerpoint/2012/main" userId="Antonio Rehwink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CD6F-920F-4CEA-A1B9-0783D167B8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0A87D5-CD8F-4DF1-BA71-2F21423EC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A675A-BAA3-49CA-909A-9E99EECFD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BF89D-AC66-4264-84FB-14C15C27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8668-9FF8-48B2-A808-55C2BDD0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2433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D7CB-CD56-4674-8E68-EF15EE92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6B88AA-FCBF-49DD-851E-EBE928EE8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ACE90C-1721-475E-ABFD-43668342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1AC09-FF9C-4133-ABBF-BF8B94442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2B7D7-0D55-467F-9FD1-55B14DBC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637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273455-D735-42AB-B72D-0F0518AD15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1890B-0E08-4BCD-AF02-602BB27D3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C2995-4E38-4E45-A4BA-041111249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7C207-1619-4741-BE63-DB6BC4D05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87555-9EC7-462A-9440-39BA7F5E4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812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DF3E0-2E25-4B64-9DFF-98F10425F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ED3A-BAC8-45EC-8B51-E20CA6668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A9004-BCB2-4793-BCF8-D7C252F2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9A2E5-C0EA-447B-9B9D-B4AC2BD3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4FD57-7C4F-4207-BD0A-5302287A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4627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3BB3F-5D9D-4D13-B362-939FADE2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D8041-B76D-4A79-AC8B-5148CE5B0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56B57-F053-40DF-B70C-F75DCA52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D0053-7076-4DBA-8BEB-CC38FDA5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A72D-6E7A-4C67-A85D-50704970E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10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7A93-2876-423C-A0E0-E5F1AA22A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39451-FAF5-4A2F-BEB7-5643D1988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C0F97-5091-496D-8311-0535736423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58A930-69DB-40ED-BC35-99F486D76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476C01-A835-4BAD-B7C1-A4FC7FAB6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A3FFE7-8CE1-4951-84DA-2794478D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0821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599BE-A002-43B5-99FE-C83E075A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CD1B-A31F-4988-A812-22DAB3783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516BE7-AA02-4871-9854-AECE5F8C5E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595CA6-339E-49E8-A73A-34DA0817A1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43304F-DF13-499B-AFC3-16FF53078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137C2-0225-4378-8003-599B6E2A6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BCBB9F-6A4C-4FB1-9E93-04EC16D2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399879-0CA3-4688-97E0-90046D98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721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ADE9-9871-4F45-BD79-F1171FFEF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BFE01-391A-4CDF-B11B-8DD3563FE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49B53-FAD7-4034-AF38-924F57BC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0863F-401D-4C93-B840-7A1E26F8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009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5BF8C0-3A54-4407-912E-87B72211C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0AFC7-43C8-4F07-A8D9-5D223AB8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7071A8-C8FF-49A2-B645-09726E8C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7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3E7B7-2055-4B08-A2FE-A98DEAE21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659DC-D86B-44E1-84B4-864456550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DBCD2-A7F8-48EC-A914-C3523D8F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EA446-562D-434B-BECD-61E9D8D8E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22651-B213-48A1-A107-0F1DC0835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F6D2E2-0DFC-4F0C-B4E9-793E8F10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077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A011-3C77-44A0-A3A2-12206DD87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C425B-3420-4A64-87AD-5CAB36C00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C47185-70F2-49D9-8B71-73EE81C6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7F995B-A3B9-4658-9E85-74C2F440C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DEF58-ABED-4B13-BF46-FCFB8798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F04BD-FCF0-4B03-9BF6-31525C8B5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683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B4612-6F3B-410D-A0BC-220BD2831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A4FD0-5AB3-43B7-B8CF-E8B32B0AE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047C2-6E38-4F21-BEF5-D2094895C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3B086-E90B-4261-8FB2-61DB41746B31}" type="datetimeFigureOut">
              <a:rPr lang="de-DE" smtClean="0"/>
              <a:t>21.10.2021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44FB5-B631-42E4-98A9-9321694EC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C53E5-3784-4720-AF24-588B2C7ABE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32036-2102-4726-8B84-50D6151463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1103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rty, ocean floor&#10;&#10;Description automatically generated">
            <a:extLst>
              <a:ext uri="{FF2B5EF4-FFF2-40B4-BE49-F238E27FC236}">
                <a16:creationId xmlns:a16="http://schemas.microsoft.com/office/drawing/2014/main" id="{AAFCF7A8-2E62-4411-8709-603E386FC2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5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C60E6-B623-4866-926C-0736C56D9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de-DE" sz="4000"/>
              <a:t>TNT in der See?!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88C36-4E2D-4D70-A3D7-DD0EA9E6B0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de-DE" sz="1900"/>
              <a:t>Forschungsfahrt des Schiller-Gymnasiums mit der Aldebaran und Geomar</a:t>
            </a:r>
          </a:p>
        </p:txBody>
      </p:sp>
      <p:cxnSp>
        <p:nvCxnSpPr>
          <p:cNvPr id="17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15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93DEA10A-A01B-4091-B85E-F7C3A063BF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2DD475-998F-4574-B91E-1AA6A3D07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de-DE" sz="5000"/>
              <a:t>Was heißt das?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E5688-7450-4952-90E5-505930FCF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de-DE" dirty="0"/>
              <a:t>Entwahrnung für Rügen</a:t>
            </a:r>
          </a:p>
          <a:p>
            <a:r>
              <a:rPr lang="de-DE" dirty="0"/>
              <a:t>Mögl. Gründe: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alle Fragmente wurden geborgen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Biomasse hat Reststoffe vollständig aufgenommen</a:t>
            </a:r>
          </a:p>
          <a:p>
            <a:pPr>
              <a:buFont typeface="Wingdings" panose="05000000000000000000" pitchFamily="2" charset="2"/>
              <a:buChar char="à"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sz="2000" dirty="0"/>
          </a:p>
          <a:p>
            <a:endParaRPr lang="de-DE" sz="2000" dirty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0363982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4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E144A56B-32B7-4AF7-842B-58BC9E3B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1A946E-E55F-4537-B4D0-4707F7709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Ausblick</a:t>
            </a:r>
          </a:p>
        </p:txBody>
      </p:sp>
      <p:cxnSp>
        <p:nvCxnSpPr>
          <p:cNvPr id="54" name="Straight Connector 4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96C22E-9410-4192-B2DB-248E0DF92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5087" y="189781"/>
            <a:ext cx="5844978" cy="6305910"/>
          </a:xfrm>
        </p:spPr>
        <p:txBody>
          <a:bodyPr anchor="ctr"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Beantwortung neuer Fragen durch Sedimentproben oder Pflanzenuntersuchung </a:t>
            </a:r>
          </a:p>
          <a:p>
            <a:r>
              <a:rPr lang="de-DE" dirty="0">
                <a:solidFill>
                  <a:srgbClr val="FFFFFF"/>
                </a:solidFill>
              </a:rPr>
              <a:t>Keine akute Gefahr vor Rügen...</a:t>
            </a:r>
          </a:p>
          <a:p>
            <a:r>
              <a:rPr lang="de-DE" dirty="0">
                <a:solidFill>
                  <a:srgbClr val="FFFFFF"/>
                </a:solidFill>
              </a:rPr>
              <a:t>...hohe Belastung an anderen Orten (ehemalige und aktuelle Marinestützpunkte)</a:t>
            </a:r>
          </a:p>
          <a:p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Aldebaran gut für Ufernahe Untersuchungen</a:t>
            </a:r>
          </a:p>
          <a:p>
            <a:endParaRPr lang="de-DE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de-DE" dirty="0">
                <a:solidFill>
                  <a:srgbClr val="FFFFFF"/>
                </a:solidFill>
              </a:rPr>
              <a:t>Wir wären auf jeden Fall gerne dabei!</a:t>
            </a:r>
          </a:p>
        </p:txBody>
      </p:sp>
    </p:spTree>
    <p:extLst>
      <p:ext uri="{BB962C8B-B14F-4D97-AF65-F5344CB8AC3E}">
        <p14:creationId xmlns:p14="http://schemas.microsoft.com/office/powerpoint/2010/main" val="441855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D1DA6-26A7-4BD7-8BCA-9CC069E11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de-DE"/>
              <a:t>Warum sucht man?</a:t>
            </a:r>
            <a:endParaRPr lang="de-DE" dirty="0"/>
          </a:p>
        </p:txBody>
      </p:sp>
      <p:cxnSp>
        <p:nvCxnSpPr>
          <p:cNvPr id="29" name="Straight Arrow Connector 9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74B24-BF90-4252-B6CD-5923846DB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5120113" cy="3462228"/>
          </a:xfrm>
        </p:spPr>
        <p:txBody>
          <a:bodyPr>
            <a:normAutofit/>
          </a:bodyPr>
          <a:lstStyle/>
          <a:p>
            <a:r>
              <a:rPr lang="de-DE" sz="1800"/>
              <a:t>Tonnen an Munition die im Meer liegt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Auswirkungen?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Tatsächliche Menge?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Beseitigung?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>
                <a:sym typeface="Wingdings" panose="05000000000000000000" pitchFamily="2" charset="2"/>
              </a:rPr>
              <a:t>Eintritt in unsere Nahrungskette?</a:t>
            </a:r>
            <a:endParaRPr lang="de-DE" sz="1800"/>
          </a:p>
        </p:txBody>
      </p:sp>
      <p:pic>
        <p:nvPicPr>
          <p:cNvPr id="5" name="Picture 4" descr="A picture containing outdoor, grass, green, swimming&#10;&#10;Description automatically generated">
            <a:extLst>
              <a:ext uri="{FF2B5EF4-FFF2-40B4-BE49-F238E27FC236}">
                <a16:creationId xmlns:a16="http://schemas.microsoft.com/office/drawing/2014/main" id="{FCAB7104-EAD2-4882-9948-54DD2C43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8" r="28581"/>
          <a:stretch/>
        </p:blipFill>
        <p:spPr>
          <a:xfrm>
            <a:off x="5878849" y="10"/>
            <a:ext cx="6313150" cy="68579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373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B9E6A229-8362-42C0-8889-27CF6F55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4" b="1860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D4FD0-DA02-4F95-8FD6-D8C6E7E8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r>
              <a:rPr lang="de-DE" sz="3600"/>
              <a:t>Vilm und seine Schuten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4D01E-B30B-4BDF-8044-4A29932E0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r>
              <a:rPr lang="de-DE" sz="1800" dirty="0"/>
              <a:t>Nach dem zweiten Weltkrieg: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Verkappung von alter Munition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Dabei explodierten 2 Transportschiffe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Wracks liegen in der Nähe von Vilm </a:t>
            </a:r>
          </a:p>
          <a:p>
            <a:pPr marL="0" indent="0">
              <a:buNone/>
            </a:pPr>
            <a:endParaRPr lang="de-DE" sz="18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800" dirty="0">
                <a:sym typeface="Wingdings" panose="05000000000000000000" pitchFamily="2" charset="2"/>
              </a:rPr>
              <a:t>(Naturschutzgebiet und Wohnungssiedlungen)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2309035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864F-9508-4AA8-ADE0-B41E05A4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Wasserproben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8B565-67CB-408B-82CC-25E8EF85C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Nachweis von STVs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Wasserentnahme-Röhre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Multiparametersonde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Regelmäßige Prüfung</a:t>
            </a: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Untersuchung: Ionenaustauschchromatograph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58EDD-04FE-4ABC-A79B-380B3166B55D}"/>
              </a:ext>
            </a:extLst>
          </p:cNvPr>
          <p:cNvSpPr txBox="1"/>
          <p:nvPr/>
        </p:nvSpPr>
        <p:spPr>
          <a:xfrm>
            <a:off x="8068234" y="6308209"/>
            <a:ext cx="406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STVs = Sprengstofftypische Verbindungen</a:t>
            </a:r>
          </a:p>
        </p:txBody>
      </p:sp>
      <p:pic>
        <p:nvPicPr>
          <p:cNvPr id="6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C7447BF1-2D6A-405D-B012-286D4930D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76" y="69010"/>
            <a:ext cx="7451052" cy="526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34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6B7307D4-7EDC-45BD-8D1D-AF620540FA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" r="2" b="12322"/>
          <a:stretch/>
        </p:blipFill>
        <p:spPr>
          <a:xfrm>
            <a:off x="457202" y="468639"/>
            <a:ext cx="5426764" cy="261135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indoor, person, person, kitchen&#10;&#10;Description automatically generated">
            <a:extLst>
              <a:ext uri="{FF2B5EF4-FFF2-40B4-BE49-F238E27FC236}">
                <a16:creationId xmlns:a16="http://schemas.microsoft.com/office/drawing/2014/main" id="{B19A3010-952C-476C-A0FE-C614F26F43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1" r="-2" b="9444"/>
          <a:stretch/>
        </p:blipFill>
        <p:spPr>
          <a:xfrm>
            <a:off x="6308034" y="379292"/>
            <a:ext cx="5112595" cy="279005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oup of people on a boat&#10;&#10;Description automatically generated with medium confidence">
            <a:extLst>
              <a:ext uri="{FF2B5EF4-FFF2-40B4-BE49-F238E27FC236}">
                <a16:creationId xmlns:a16="http://schemas.microsoft.com/office/drawing/2014/main" id="{7909B84B-5647-484F-8FF1-8D47FAAC3F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9" r="-2" b="10454"/>
          <a:stretch/>
        </p:blipFill>
        <p:spPr>
          <a:xfrm>
            <a:off x="457201" y="3707090"/>
            <a:ext cx="5426764" cy="2608572"/>
          </a:xfrm>
          <a:prstGeom prst="rect">
            <a:avLst/>
          </a:prstGeom>
        </p:spPr>
      </p:pic>
      <p:pic>
        <p:nvPicPr>
          <p:cNvPr id="11" name="Picture 10" descr="A couple of people in a kitchen&#10;&#10;Description automatically generated with low confidence">
            <a:extLst>
              <a:ext uri="{FF2B5EF4-FFF2-40B4-BE49-F238E27FC236}">
                <a16:creationId xmlns:a16="http://schemas.microsoft.com/office/drawing/2014/main" id="{1FA3D95F-74F8-47D7-A7B4-DB7BF34E5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" r="2" b="17220"/>
          <a:stretch/>
        </p:blipFill>
        <p:spPr>
          <a:xfrm>
            <a:off x="6337770" y="3631096"/>
            <a:ext cx="5053122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88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7A5FAF-4035-40BE-A216-CA797ABA8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2" y="1610024"/>
            <a:ext cx="3058621" cy="1457002"/>
          </a:xfrm>
        </p:spPr>
        <p:txBody>
          <a:bodyPr anchor="b">
            <a:normAutofit/>
          </a:bodyPr>
          <a:lstStyle/>
          <a:p>
            <a:r>
              <a:rPr lang="de-DE" sz="3100"/>
              <a:t>Sedimentproben</a:t>
            </a:r>
          </a:p>
        </p:txBody>
      </p:sp>
      <p:grpSp>
        <p:nvGrpSpPr>
          <p:cNvPr id="23" name="Group 15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7054A-ED5B-4C44-910C-462A6BF1E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3058623" cy="3272324"/>
          </a:xfrm>
        </p:spPr>
        <p:txBody>
          <a:bodyPr anchor="t">
            <a:normAutofit/>
          </a:bodyPr>
          <a:lstStyle/>
          <a:p>
            <a:r>
              <a:rPr lang="de-DE" sz="2000"/>
              <a:t>Multibeam</a:t>
            </a:r>
          </a:p>
          <a:p>
            <a:r>
              <a:rPr lang="de-DE" sz="2000"/>
              <a:t>ROV mit Entnahme-Schaufel</a:t>
            </a:r>
          </a:p>
          <a:p>
            <a:endParaRPr lang="de-DE" sz="2000"/>
          </a:p>
        </p:txBody>
      </p:sp>
      <p:pic>
        <p:nvPicPr>
          <p:cNvPr id="5" name="Picture 4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44A907F0-B895-45B0-97BA-93862A5B9A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7" r="13970" b="1"/>
          <a:stretch/>
        </p:blipFill>
        <p:spPr>
          <a:xfrm>
            <a:off x="4636963" y="1"/>
            <a:ext cx="3731799" cy="3383280"/>
          </a:xfrm>
          <a:prstGeom prst="rect">
            <a:avLst/>
          </a:prstGeom>
        </p:spPr>
      </p:pic>
      <p:pic>
        <p:nvPicPr>
          <p:cNvPr id="9" name="Picture 8" descr="A picture containing person, yellow&#10;&#10;Description automatically generated">
            <a:extLst>
              <a:ext uri="{FF2B5EF4-FFF2-40B4-BE49-F238E27FC236}">
                <a16:creationId xmlns:a16="http://schemas.microsoft.com/office/drawing/2014/main" id="{1769E8F9-AD6A-4755-BF8E-9894FE781E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r="13922" b="-4"/>
          <a:stretch/>
        </p:blipFill>
        <p:spPr>
          <a:xfrm>
            <a:off x="8460201" y="10"/>
            <a:ext cx="3731799" cy="3383270"/>
          </a:xfrm>
          <a:prstGeom prst="rect">
            <a:avLst/>
          </a:prstGeom>
        </p:spPr>
      </p:pic>
      <p:pic>
        <p:nvPicPr>
          <p:cNvPr id="7" name="Picture 6" descr="A person standing next to 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33FE0B2E-6216-4E6A-8A68-45925CC132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9" r="-2" b="25917"/>
          <a:stretch/>
        </p:blipFill>
        <p:spPr>
          <a:xfrm>
            <a:off x="4639055" y="3474720"/>
            <a:ext cx="7552944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81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group of people sitting in front of computers&#10;&#10;Description automatically generated with low confidence">
            <a:extLst>
              <a:ext uri="{FF2B5EF4-FFF2-40B4-BE49-F238E27FC236}">
                <a16:creationId xmlns:a16="http://schemas.microsoft.com/office/drawing/2014/main" id="{F5C8D44A-2F72-4919-9DEE-8E9FE90032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" r="18976" b="-1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9" name="Picture 8" descr="A picture containing water, outdoor, person, raft&#10;&#10;Description automatically generated">
            <a:extLst>
              <a:ext uri="{FF2B5EF4-FFF2-40B4-BE49-F238E27FC236}">
                <a16:creationId xmlns:a16="http://schemas.microsoft.com/office/drawing/2014/main" id="{028F6EB0-A990-4280-89AB-4FDA30E700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0" r="8897" b="2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5" name="Content Placeholder 4" descr="A group of men standing in front of a large machine&#10;&#10;Description automatically generated with medium confidence">
            <a:extLst>
              <a:ext uri="{FF2B5EF4-FFF2-40B4-BE49-F238E27FC236}">
                <a16:creationId xmlns:a16="http://schemas.microsoft.com/office/drawing/2014/main" id="{502D6B87-48C7-4817-9669-08BB5CAD5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4"/>
          <a:stretch/>
        </p:blipFill>
        <p:spPr>
          <a:xfrm>
            <a:off x="4094479" y="10"/>
            <a:ext cx="4014047" cy="6857990"/>
          </a:xfrm>
          <a:prstGeom prst="rect">
            <a:avLst/>
          </a:prstGeom>
        </p:spPr>
      </p:pic>
      <p:pic>
        <p:nvPicPr>
          <p:cNvPr id="11" name="Picture 10" descr="A picture containing soup, night sky&#10;&#10;Description automatically generated">
            <a:extLst>
              <a:ext uri="{FF2B5EF4-FFF2-40B4-BE49-F238E27FC236}">
                <a16:creationId xmlns:a16="http://schemas.microsoft.com/office/drawing/2014/main" id="{8D9B5868-A203-47E1-BBA8-C92DFB6163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5" r="4831" b="2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18F784D1-DB0A-49E3-970E-BBB8591A6E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1" r="8659" b="2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Fenster, drinnen, Person, Decke enthält.&#10;&#10;Automatisch generierte Beschreibung">
            <a:extLst>
              <a:ext uri="{FF2B5EF4-FFF2-40B4-BE49-F238E27FC236}">
                <a16:creationId xmlns:a16="http://schemas.microsoft.com/office/drawing/2014/main" id="{6B38DC26-610E-48E4-BB6D-3264054D36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F7F19B-49C0-468D-8827-5150D6126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de-DE" sz="5000"/>
              <a:t>Ergebnisse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4FC74-894F-4B67-B3FB-480D3E7B5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de-DE" sz="2000"/>
              <a:t>Keine STVs nachgewiesen (Wasserprobe)</a:t>
            </a:r>
          </a:p>
          <a:p>
            <a:r>
              <a:rPr lang="de-DE" sz="2000"/>
              <a:t>Keine sichtbare Munition über Multibeam / ROV</a:t>
            </a:r>
          </a:p>
          <a:p>
            <a:endParaRPr lang="de-DE" sz="200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16040502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14A42FD-53CB-4262-91C5-FECDFEFC2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959715"/>
            <a:ext cx="5294716" cy="293856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DB3B64-8210-4C87-A024-C521B2836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939861"/>
            <a:ext cx="5294715" cy="29782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3170E01-BB7A-4C08-B12B-E71B713B3706}"/>
              </a:ext>
            </a:extLst>
          </p:cNvPr>
          <p:cNvSpPr txBox="1"/>
          <p:nvPr/>
        </p:nvSpPr>
        <p:spPr>
          <a:xfrm>
            <a:off x="2449902" y="1035222"/>
            <a:ext cx="146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Unsere Daten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FEE885-F8BB-4A42-939A-E1EA45334FF4}"/>
              </a:ext>
            </a:extLst>
          </p:cNvPr>
          <p:cNvSpPr txBox="1"/>
          <p:nvPr/>
        </p:nvSpPr>
        <p:spPr>
          <a:xfrm>
            <a:off x="7712016" y="1143000"/>
            <a:ext cx="172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Erwartete Daten</a:t>
            </a:r>
          </a:p>
        </p:txBody>
      </p:sp>
    </p:spTree>
    <p:extLst>
      <p:ext uri="{BB962C8B-B14F-4D97-AF65-F5344CB8AC3E}">
        <p14:creationId xmlns:p14="http://schemas.microsoft.com/office/powerpoint/2010/main" val="328776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7DDB363BEB5614C816650378D062B4F" ma:contentTypeVersion="14" ma:contentTypeDescription="Ein neues Dokument erstellen." ma:contentTypeScope="" ma:versionID="528858c00b9e1d741ee8c77f23c1da67">
  <xsd:schema xmlns:xsd="http://www.w3.org/2001/XMLSchema" xmlns:xs="http://www.w3.org/2001/XMLSchema" xmlns:p="http://schemas.microsoft.com/office/2006/metadata/properties" xmlns:ns3="6987b1be-200a-4d2d-b63c-afc7234e5791" xmlns:ns4="a867896c-901c-4a92-a5aa-6781685a2051" targetNamespace="http://schemas.microsoft.com/office/2006/metadata/properties" ma:root="true" ma:fieldsID="4e4665922645052352c6a94692b4c9a6" ns3:_="" ns4:_="">
    <xsd:import namespace="6987b1be-200a-4d2d-b63c-afc7234e5791"/>
    <xsd:import namespace="a867896c-901c-4a92-a5aa-6781685a205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DateTaken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87b1be-200a-4d2d-b63c-afc7234e57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67896c-901c-4a92-a5aa-6781685a20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693FC4-6D1B-40B7-918E-C4BCFEBC96EB}">
  <ds:schemaRefs>
    <ds:schemaRef ds:uri="6987b1be-200a-4d2d-b63c-afc7234e5791"/>
    <ds:schemaRef ds:uri="http://purl.org/dc/dcmitype/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a867896c-901c-4a92-a5aa-6781685a2051"/>
  </ds:schemaRefs>
</ds:datastoreItem>
</file>

<file path=customXml/itemProps2.xml><?xml version="1.0" encoding="utf-8"?>
<ds:datastoreItem xmlns:ds="http://schemas.openxmlformats.org/officeDocument/2006/customXml" ds:itemID="{23F70C05-24E3-440D-8904-53105502F2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3A7EB6-05CB-4C41-8FE1-56B84EA44B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987b1be-200a-4d2d-b63c-afc7234e5791"/>
    <ds:schemaRef ds:uri="a867896c-901c-4a92-a5aa-6781685a205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</Words>
  <Application>Microsoft Office PowerPoint</Application>
  <PresentationFormat>Breitbild</PresentationFormat>
  <Paragraphs>48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Office Theme</vt:lpstr>
      <vt:lpstr>TNT in der See?!</vt:lpstr>
      <vt:lpstr>Warum sucht man?</vt:lpstr>
      <vt:lpstr>Vilm und seine Schuten</vt:lpstr>
      <vt:lpstr>Wasserproben</vt:lpstr>
      <vt:lpstr>PowerPoint-Präsentation</vt:lpstr>
      <vt:lpstr>Sedimentproben</vt:lpstr>
      <vt:lpstr>PowerPoint-Präsentation</vt:lpstr>
      <vt:lpstr>Ergebnisse</vt:lpstr>
      <vt:lpstr>PowerPoint-Präsentation</vt:lpstr>
      <vt:lpstr>Was heißt das?</vt:lpstr>
      <vt:lpstr>Ausblick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TNT in der See?!</dc:title>
  <dc:creator>Antonio Rehwinkel</dc:creator>
  <cp:lastModifiedBy>Antonio Rehwinkel</cp:lastModifiedBy>
  <cp:revision>2</cp:revision>
  <dcterms:created xsi:type="dcterms:W3CDTF">2021-10-20T05:58:09Z</dcterms:created>
  <dcterms:modified xsi:type="dcterms:W3CDTF">2021-10-21T16:13:23Z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0x010100F7DDB363BEB5614C816650378D062B4F</vt:lpwstr>
  </property>
</Properties>
</file>